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1"/>
  </p:handout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A98F-C6EB-4011-87D9-0592CBB840CF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91E2-5099-4E7F-AED4-D98E9BF5908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82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79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6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86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80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75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7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5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76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0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1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4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22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350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01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4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59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31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37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1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7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96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6976-4310-4BF9-B392-D560DF93EF4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7.10.2011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FD13-4515-402F-A365-7532C22155B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18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ontrol.com/" TargetMode="External"/><Relationship Id="rId2" Type="http://schemas.openxmlformats.org/officeDocument/2006/relationships/hyperlink" Target="http://www.elkoep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e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913" y="13070"/>
            <a:ext cx="9216913" cy="68863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75529" y="5406374"/>
            <a:ext cx="432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err="1" smtClean="0"/>
              <a:t>Fusion</a:t>
            </a:r>
            <a:r>
              <a:rPr lang="cs-CZ" sz="2800" smtClean="0"/>
              <a:t> </a:t>
            </a:r>
            <a:r>
              <a:rPr lang="cs-CZ" sz="2800" err="1" smtClean="0"/>
              <a:t>between</a:t>
            </a:r>
            <a:r>
              <a:rPr lang="cs-CZ" sz="2800" smtClean="0"/>
              <a:t> </a:t>
            </a:r>
            <a:r>
              <a:rPr lang="cs-CZ" sz="2800" err="1" smtClean="0"/>
              <a:t>intelligent</a:t>
            </a:r>
            <a:r>
              <a:rPr lang="cs-CZ" sz="2800" smtClean="0"/>
              <a:t> </a:t>
            </a:r>
            <a:r>
              <a:rPr lang="cs-CZ" sz="2800" err="1" smtClean="0"/>
              <a:t>installations</a:t>
            </a:r>
            <a:r>
              <a:rPr lang="cs-CZ" sz="2800" smtClean="0"/>
              <a:t> and IT </a:t>
            </a:r>
            <a:r>
              <a:rPr lang="cs-CZ" sz="2800" err="1" smtClean="0"/>
              <a:t>world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xmlns="" val="21568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ELKO EP s.r.o. </a:t>
            </a:r>
            <a:r>
              <a:rPr lang="cs-CZ" err="1" smtClean="0"/>
              <a:t>is</a:t>
            </a:r>
            <a:r>
              <a:rPr lang="cs-CZ" smtClean="0"/>
              <a:t> a </a:t>
            </a:r>
            <a:r>
              <a:rPr lang="cs-CZ" err="1" smtClean="0"/>
              <a:t>solely</a:t>
            </a:r>
            <a:r>
              <a:rPr lang="cs-CZ" smtClean="0"/>
              <a:t> Czech </a:t>
            </a:r>
            <a:r>
              <a:rPr lang="cs-CZ" err="1" smtClean="0"/>
              <a:t>company</a:t>
            </a:r>
            <a:r>
              <a:rPr lang="cs-CZ" smtClean="0"/>
              <a:t> </a:t>
            </a:r>
            <a:r>
              <a:rPr lang="cs-CZ" err="1" smtClean="0"/>
              <a:t>with</a:t>
            </a:r>
            <a:r>
              <a:rPr lang="cs-CZ" smtClean="0"/>
              <a:t> 18 </a:t>
            </a:r>
            <a:r>
              <a:rPr lang="cs-CZ" err="1" smtClean="0"/>
              <a:t>years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tradition</a:t>
            </a:r>
            <a:r>
              <a:rPr lang="cs-CZ" smtClean="0"/>
              <a:t>. </a:t>
            </a:r>
            <a:r>
              <a:rPr lang="cs-CZ" err="1" smtClean="0"/>
              <a:t>It</a:t>
            </a:r>
            <a:r>
              <a:rPr lang="cs-CZ" smtClean="0"/>
              <a:t> </a:t>
            </a:r>
            <a:r>
              <a:rPr lang="cs-CZ" err="1" smtClean="0"/>
              <a:t>is</a:t>
            </a:r>
            <a:r>
              <a:rPr lang="cs-CZ" smtClean="0"/>
              <a:t> not </a:t>
            </a:r>
            <a:r>
              <a:rPr lang="cs-CZ" err="1" smtClean="0"/>
              <a:t>only</a:t>
            </a:r>
            <a:r>
              <a:rPr lang="cs-CZ" smtClean="0"/>
              <a:t> </a:t>
            </a:r>
            <a:r>
              <a:rPr lang="cs-CZ" err="1" smtClean="0"/>
              <a:t>one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biggest</a:t>
            </a:r>
            <a:r>
              <a:rPr lang="cs-CZ" smtClean="0"/>
              <a:t> </a:t>
            </a:r>
            <a:r>
              <a:rPr lang="cs-CZ" err="1" smtClean="0"/>
              <a:t>manufacturer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relays</a:t>
            </a:r>
            <a:r>
              <a:rPr lang="cs-CZ" smtClean="0"/>
              <a:t> in </a:t>
            </a:r>
            <a:r>
              <a:rPr lang="cs-CZ" err="1" smtClean="0"/>
              <a:t>Europe</a:t>
            </a:r>
            <a:r>
              <a:rPr lang="cs-CZ" smtClean="0"/>
              <a:t>, but </a:t>
            </a:r>
            <a:r>
              <a:rPr lang="cs-CZ" err="1" smtClean="0"/>
              <a:t>also</a:t>
            </a:r>
            <a:r>
              <a:rPr lang="cs-CZ" smtClean="0"/>
              <a:t> a leader in </a:t>
            </a:r>
            <a:r>
              <a:rPr lang="cs-CZ" err="1" smtClean="0"/>
              <a:t>home</a:t>
            </a:r>
            <a:r>
              <a:rPr lang="cs-CZ" smtClean="0"/>
              <a:t> </a:t>
            </a:r>
            <a:r>
              <a:rPr lang="cs-CZ" err="1" smtClean="0"/>
              <a:t>automation</a:t>
            </a:r>
            <a:r>
              <a:rPr lang="cs-CZ"/>
              <a:t> </a:t>
            </a:r>
            <a:r>
              <a:rPr lang="cs-CZ" err="1" smtClean="0"/>
              <a:t>systems</a:t>
            </a:r>
            <a:r>
              <a:rPr lang="cs-CZ" smtClean="0"/>
              <a:t>.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2618379"/>
            <a:ext cx="5712175" cy="39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smtClean="0"/>
              <a:t>RF </a:t>
            </a:r>
            <a:r>
              <a:rPr lang="cs-CZ" sz="3200" err="1" smtClean="0"/>
              <a:t>control</a:t>
            </a:r>
            <a:r>
              <a:rPr lang="cs-CZ" sz="3200" smtClean="0"/>
              <a:t> </a:t>
            </a:r>
            <a:r>
              <a:rPr lang="cs-CZ" sz="3200" err="1" smtClean="0"/>
              <a:t>system</a:t>
            </a:r>
            <a:r>
              <a:rPr lang="cs-CZ" sz="3200" smtClean="0"/>
              <a:t> </a:t>
            </a:r>
            <a:r>
              <a:rPr lang="cs-CZ" sz="3200" err="1" smtClean="0"/>
              <a:t>is</a:t>
            </a:r>
            <a:r>
              <a:rPr lang="cs-CZ" sz="3200" smtClean="0"/>
              <a:t> </a:t>
            </a:r>
            <a:r>
              <a:rPr lang="cs-CZ" sz="3200" err="1" smtClean="0"/>
              <a:t>an</a:t>
            </a:r>
            <a:r>
              <a:rPr lang="cs-CZ" sz="3200" smtClean="0"/>
              <a:t> </a:t>
            </a:r>
            <a:r>
              <a:rPr lang="cs-CZ" sz="3200" err="1" smtClean="0"/>
              <a:t>entry</a:t>
            </a:r>
            <a:r>
              <a:rPr lang="cs-CZ" sz="3200" smtClean="0"/>
              <a:t> </a:t>
            </a:r>
            <a:r>
              <a:rPr lang="cs-CZ" sz="3200" err="1" smtClean="0"/>
              <a:t>level</a:t>
            </a:r>
            <a:r>
              <a:rPr lang="cs-CZ" sz="3200" smtClean="0"/>
              <a:t> </a:t>
            </a:r>
            <a:r>
              <a:rPr lang="cs-CZ" sz="3200" err="1" smtClean="0"/>
              <a:t>intelligence</a:t>
            </a:r>
            <a:r>
              <a:rPr lang="cs-CZ" sz="3200" smtClean="0"/>
              <a:t> </a:t>
            </a:r>
            <a:r>
              <a:rPr lang="cs-CZ" sz="3200" err="1" smtClean="0"/>
              <a:t>installation</a:t>
            </a:r>
            <a:r>
              <a:rPr lang="cs-CZ" sz="3200" smtClean="0"/>
              <a:t> </a:t>
            </a:r>
            <a:r>
              <a:rPr lang="cs-CZ" sz="3200" err="1" smtClean="0"/>
              <a:t>perfect</a:t>
            </a:r>
            <a:r>
              <a:rPr lang="cs-CZ" sz="3200" smtClean="0"/>
              <a:t> </a:t>
            </a:r>
            <a:r>
              <a:rPr lang="cs-CZ" sz="3200" err="1" smtClean="0"/>
              <a:t>for</a:t>
            </a:r>
            <a:r>
              <a:rPr lang="cs-CZ" sz="3200" smtClean="0"/>
              <a:t> </a:t>
            </a:r>
            <a:r>
              <a:rPr lang="cs-CZ" sz="3200" err="1" smtClean="0"/>
              <a:t>refurbishing</a:t>
            </a:r>
            <a:r>
              <a:rPr lang="cs-CZ" sz="3200" smtClean="0"/>
              <a:t> and retro-</a:t>
            </a:r>
            <a:r>
              <a:rPr lang="cs-CZ" sz="3200" err="1" smtClean="0"/>
              <a:t>fitting</a:t>
            </a:r>
            <a:endParaRPr lang="cs-CZ" sz="32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3878"/>
            <a:ext cx="6840759" cy="499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04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68760"/>
            <a:ext cx="84582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1246" y="545567"/>
            <a:ext cx="790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iNELS bus </a:t>
            </a:r>
            <a:r>
              <a:rPr lang="cs-CZ" err="1" smtClean="0"/>
              <a:t>system</a:t>
            </a:r>
            <a:r>
              <a:rPr lang="cs-CZ" smtClean="0"/>
              <a:t> </a:t>
            </a:r>
            <a:r>
              <a:rPr lang="cs-CZ" err="1" smtClean="0"/>
              <a:t>with</a:t>
            </a:r>
            <a:r>
              <a:rPr lang="cs-CZ" smtClean="0"/>
              <a:t> </a:t>
            </a:r>
            <a:r>
              <a:rPr lang="cs-CZ" err="1" smtClean="0"/>
              <a:t>its</a:t>
            </a:r>
            <a:r>
              <a:rPr lang="cs-CZ" smtClean="0"/>
              <a:t> </a:t>
            </a:r>
            <a:r>
              <a:rPr lang="cs-CZ" err="1" smtClean="0"/>
              <a:t>multimedia</a:t>
            </a:r>
            <a:r>
              <a:rPr lang="cs-CZ" smtClean="0"/>
              <a:t> </a:t>
            </a:r>
            <a:r>
              <a:rPr lang="cs-CZ" err="1" smtClean="0"/>
              <a:t>extension</a:t>
            </a:r>
            <a:r>
              <a:rPr lang="cs-CZ" smtClean="0"/>
              <a:t> </a:t>
            </a:r>
            <a:r>
              <a:rPr lang="cs-CZ" err="1" smtClean="0"/>
              <a:t>can</a:t>
            </a:r>
            <a:r>
              <a:rPr lang="cs-CZ" smtClean="0"/>
              <a:t> </a:t>
            </a:r>
            <a:r>
              <a:rPr lang="cs-CZ" err="1" smtClean="0"/>
              <a:t>match</a:t>
            </a:r>
            <a:r>
              <a:rPr lang="cs-CZ" smtClean="0"/>
              <a:t> </a:t>
            </a:r>
            <a:r>
              <a:rPr lang="cs-CZ" err="1" smtClean="0"/>
              <a:t>even</a:t>
            </a:r>
            <a:r>
              <a:rPr lang="cs-CZ" smtClean="0"/>
              <a:t> most </a:t>
            </a:r>
            <a:r>
              <a:rPr lang="cs-CZ" err="1" smtClean="0"/>
              <a:t>demanding</a:t>
            </a:r>
            <a:r>
              <a:rPr lang="cs-CZ" smtClean="0"/>
              <a:t> </a:t>
            </a:r>
            <a:r>
              <a:rPr lang="cs-CZ" err="1" smtClean="0"/>
              <a:t>applications</a:t>
            </a:r>
            <a:r>
              <a:rPr lang="cs-CZ" smtClean="0"/>
              <a:t> in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field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home</a:t>
            </a:r>
            <a:r>
              <a:rPr lang="cs-CZ" smtClean="0"/>
              <a:t> </a:t>
            </a:r>
            <a:r>
              <a:rPr lang="cs-CZ" err="1" smtClean="0"/>
              <a:t>automation</a:t>
            </a:r>
            <a:r>
              <a:rPr lang="cs-CZ" smtClean="0"/>
              <a:t> and </a:t>
            </a:r>
            <a:r>
              <a:rPr lang="cs-CZ" err="1" smtClean="0"/>
              <a:t>enterntaiment</a:t>
            </a:r>
            <a:r>
              <a:rPr lang="cs-CZ" smtClean="0"/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5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400" err="1" smtClean="0"/>
              <a:t>Pictures</a:t>
            </a:r>
            <a:r>
              <a:rPr lang="cs-CZ" sz="2400" smtClean="0"/>
              <a:t>, music, </a:t>
            </a:r>
            <a:r>
              <a:rPr lang="cs-CZ" sz="2400" err="1" smtClean="0"/>
              <a:t>videos</a:t>
            </a:r>
            <a:r>
              <a:rPr lang="cs-CZ" sz="2400" smtClean="0"/>
              <a:t>, </a:t>
            </a:r>
            <a:r>
              <a:rPr lang="cs-CZ" sz="2400" err="1" smtClean="0"/>
              <a:t>television</a:t>
            </a:r>
            <a:r>
              <a:rPr lang="cs-CZ" sz="2400" smtClean="0"/>
              <a:t>, full </a:t>
            </a:r>
            <a:r>
              <a:rPr lang="cs-CZ" sz="2400" err="1" smtClean="0"/>
              <a:t>control</a:t>
            </a:r>
            <a:r>
              <a:rPr lang="cs-CZ" sz="2400" smtClean="0"/>
              <a:t> </a:t>
            </a:r>
            <a:r>
              <a:rPr lang="cs-CZ" sz="2400" err="1" smtClean="0"/>
              <a:t>of</a:t>
            </a:r>
            <a:r>
              <a:rPr lang="cs-CZ" sz="2400" smtClean="0"/>
              <a:t> </a:t>
            </a:r>
            <a:r>
              <a:rPr lang="cs-CZ" sz="2400" err="1" smtClean="0"/>
              <a:t>all</a:t>
            </a:r>
            <a:r>
              <a:rPr lang="cs-CZ" sz="2400" smtClean="0"/>
              <a:t> </a:t>
            </a:r>
            <a:r>
              <a:rPr lang="cs-CZ" sz="2400" err="1" smtClean="0"/>
              <a:t>home</a:t>
            </a:r>
            <a:r>
              <a:rPr lang="cs-CZ" sz="2400" smtClean="0"/>
              <a:t> </a:t>
            </a:r>
            <a:r>
              <a:rPr lang="cs-CZ" sz="2400" err="1" smtClean="0"/>
              <a:t>technologies</a:t>
            </a:r>
            <a:r>
              <a:rPr lang="cs-CZ" sz="2400" smtClean="0"/>
              <a:t>, </a:t>
            </a:r>
            <a:r>
              <a:rPr lang="cs-CZ" sz="2400" err="1" smtClean="0"/>
              <a:t>cameras</a:t>
            </a:r>
            <a:r>
              <a:rPr lang="cs-CZ" sz="2400" smtClean="0"/>
              <a:t>, internet </a:t>
            </a:r>
            <a:r>
              <a:rPr lang="cs-CZ" sz="2400" err="1" smtClean="0"/>
              <a:t>everything</a:t>
            </a:r>
            <a:r>
              <a:rPr lang="cs-CZ" sz="2400" smtClean="0"/>
              <a:t> </a:t>
            </a:r>
            <a:r>
              <a:rPr lang="cs-CZ" sz="2400" err="1" smtClean="0"/>
              <a:t>can</a:t>
            </a:r>
            <a:r>
              <a:rPr lang="cs-CZ" sz="2400" smtClean="0"/>
              <a:t> </a:t>
            </a:r>
            <a:r>
              <a:rPr lang="cs-CZ" sz="2400" err="1" smtClean="0"/>
              <a:t>be</a:t>
            </a:r>
            <a:r>
              <a:rPr lang="cs-CZ" sz="2400" smtClean="0"/>
              <a:t> </a:t>
            </a:r>
            <a:r>
              <a:rPr lang="cs-CZ" sz="2400" err="1" smtClean="0"/>
              <a:t>controlled</a:t>
            </a:r>
            <a:r>
              <a:rPr lang="cs-CZ" sz="2400" smtClean="0"/>
              <a:t> on TV </a:t>
            </a:r>
            <a:r>
              <a:rPr lang="cs-CZ" sz="2400" err="1" smtClean="0"/>
              <a:t>screen</a:t>
            </a:r>
            <a:endParaRPr lang="cs-CZ" sz="24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72816"/>
            <a:ext cx="6048672" cy="46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396" y="594291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err="1" smtClean="0"/>
              <a:t>Or</a:t>
            </a:r>
            <a:r>
              <a:rPr lang="cs-CZ" sz="2800" smtClean="0"/>
              <a:t> by many </a:t>
            </a:r>
            <a:r>
              <a:rPr lang="cs-CZ" sz="2800" err="1" smtClean="0"/>
              <a:t>different</a:t>
            </a:r>
            <a:r>
              <a:rPr lang="cs-CZ" sz="2800" smtClean="0"/>
              <a:t> </a:t>
            </a:r>
            <a:r>
              <a:rPr lang="cs-CZ" sz="2800" err="1" smtClean="0"/>
              <a:t>ways</a:t>
            </a:r>
            <a:r>
              <a:rPr lang="cs-CZ" sz="2800" smtClean="0"/>
              <a:t> such as </a:t>
            </a:r>
            <a:r>
              <a:rPr lang="cs-CZ" sz="2800" err="1" smtClean="0"/>
              <a:t>with</a:t>
            </a:r>
            <a:r>
              <a:rPr lang="cs-CZ" sz="2800" smtClean="0"/>
              <a:t> </a:t>
            </a:r>
            <a:r>
              <a:rPr lang="cs-CZ" sz="2800" err="1" smtClean="0"/>
              <a:t>smart</a:t>
            </a:r>
            <a:r>
              <a:rPr lang="cs-CZ" sz="2800" smtClean="0"/>
              <a:t> </a:t>
            </a:r>
            <a:r>
              <a:rPr lang="cs-CZ" sz="2800" err="1" smtClean="0"/>
              <a:t>switches</a:t>
            </a:r>
            <a:r>
              <a:rPr lang="cs-CZ" sz="2800" smtClean="0"/>
              <a:t>, </a:t>
            </a:r>
            <a:r>
              <a:rPr lang="cs-CZ" sz="2800" err="1" smtClean="0"/>
              <a:t>remote</a:t>
            </a:r>
            <a:r>
              <a:rPr lang="cs-CZ" sz="2800" smtClean="0"/>
              <a:t> </a:t>
            </a:r>
            <a:r>
              <a:rPr lang="cs-CZ" sz="2800" err="1" smtClean="0"/>
              <a:t>controls</a:t>
            </a:r>
            <a:r>
              <a:rPr lang="cs-CZ" sz="2800" smtClean="0"/>
              <a:t>, </a:t>
            </a:r>
            <a:r>
              <a:rPr lang="cs-CZ" sz="2800" err="1" smtClean="0"/>
              <a:t>touch</a:t>
            </a:r>
            <a:r>
              <a:rPr lang="cs-CZ" sz="2800" smtClean="0"/>
              <a:t> </a:t>
            </a:r>
            <a:r>
              <a:rPr lang="cs-CZ" sz="2800" err="1" smtClean="0"/>
              <a:t>screens</a:t>
            </a:r>
            <a:r>
              <a:rPr lang="cs-CZ" sz="2800" smtClean="0"/>
              <a:t>, </a:t>
            </a:r>
            <a:r>
              <a:rPr lang="cs-CZ" sz="2800" err="1" smtClean="0"/>
              <a:t>tablets</a:t>
            </a:r>
            <a:r>
              <a:rPr lang="cs-CZ" sz="2800" smtClean="0"/>
              <a:t>, GSM </a:t>
            </a:r>
            <a:r>
              <a:rPr lang="cs-CZ" sz="2800" err="1" smtClean="0"/>
              <a:t>phones</a:t>
            </a:r>
            <a:r>
              <a:rPr lang="cs-CZ" sz="2800" smtClean="0"/>
              <a:t>, </a:t>
            </a:r>
            <a:r>
              <a:rPr lang="cs-CZ" sz="2800" err="1" smtClean="0"/>
              <a:t>voice</a:t>
            </a:r>
            <a:r>
              <a:rPr lang="cs-CZ" sz="2800" smtClean="0"/>
              <a:t> </a:t>
            </a:r>
            <a:r>
              <a:rPr lang="cs-CZ" sz="2800" err="1" smtClean="0"/>
              <a:t>control</a:t>
            </a:r>
            <a:r>
              <a:rPr lang="cs-CZ" sz="2800" smtClean="0"/>
              <a:t> and many more…</a:t>
            </a:r>
            <a:endParaRPr lang="cs-CZ" sz="28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31" b="14988"/>
          <a:stretch/>
        </p:blipFill>
        <p:spPr>
          <a:xfrm>
            <a:off x="6156176" y="1772816"/>
            <a:ext cx="2519172" cy="18763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6"/>
            <a:ext cx="3229832" cy="46805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19" y="2204864"/>
            <a:ext cx="1562555" cy="16110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5645" y="4941168"/>
            <a:ext cx="2888829" cy="1080120"/>
          </a:xfrm>
          <a:prstGeom prst="rect">
            <a:avLst/>
          </a:prstGeom>
        </p:spPr>
      </p:pic>
      <p:pic>
        <p:nvPicPr>
          <p:cNvPr id="8" name="Zástupný symbol pro obsah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649" y="4221088"/>
            <a:ext cx="31332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1" y="4318772"/>
            <a:ext cx="2558663" cy="3337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308" y="5944210"/>
            <a:ext cx="2511763" cy="369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706" y="1360485"/>
            <a:ext cx="1849581" cy="46435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283" y="5037666"/>
            <a:ext cx="2263811" cy="7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0391" y="2280239"/>
            <a:ext cx="1704059" cy="2870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41" y="4981818"/>
            <a:ext cx="2597044" cy="16373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05"/>
          <a:stretch/>
        </p:blipFill>
        <p:spPr>
          <a:xfrm>
            <a:off x="69121" y="1839979"/>
            <a:ext cx="3856463" cy="231826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461" y="1360485"/>
            <a:ext cx="1907625" cy="4684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537" y="1568520"/>
            <a:ext cx="1494165" cy="6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431" y="2366606"/>
            <a:ext cx="2412379" cy="154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431" y="4318772"/>
            <a:ext cx="1801509" cy="59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819" y="4974920"/>
            <a:ext cx="2049621" cy="156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J:\Provoz\lide\VB\iMM,iTP\iTP-tablet-sedy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8923" y="5150689"/>
            <a:ext cx="1708527" cy="110397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67544" y="53204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smtClean="0"/>
              <a:t>iNELS </a:t>
            </a:r>
            <a:r>
              <a:rPr lang="cs-CZ" sz="2400" err="1" smtClean="0"/>
              <a:t>is</a:t>
            </a:r>
            <a:r>
              <a:rPr lang="cs-CZ" sz="2400" smtClean="0"/>
              <a:t> </a:t>
            </a:r>
            <a:r>
              <a:rPr lang="cs-CZ" sz="2400" err="1" smtClean="0"/>
              <a:t>already</a:t>
            </a:r>
            <a:r>
              <a:rPr lang="cs-CZ" sz="2400" smtClean="0"/>
              <a:t> </a:t>
            </a:r>
            <a:r>
              <a:rPr lang="cs-CZ" sz="2400" err="1" smtClean="0"/>
              <a:t>communicating</a:t>
            </a:r>
            <a:r>
              <a:rPr lang="cs-CZ" sz="2400" smtClean="0"/>
              <a:t> </a:t>
            </a:r>
            <a:r>
              <a:rPr lang="cs-CZ" sz="2400" err="1" smtClean="0"/>
              <a:t>with</a:t>
            </a:r>
            <a:r>
              <a:rPr lang="cs-CZ" sz="2400" smtClean="0"/>
              <a:t> many </a:t>
            </a:r>
            <a:r>
              <a:rPr lang="cs-CZ" sz="2400" err="1" smtClean="0"/>
              <a:t>leading</a:t>
            </a:r>
            <a:r>
              <a:rPr lang="cs-CZ" sz="2400" smtClean="0"/>
              <a:t> </a:t>
            </a:r>
            <a:r>
              <a:rPr lang="cs-CZ" sz="2400" err="1" smtClean="0"/>
              <a:t>brands</a:t>
            </a:r>
            <a:r>
              <a:rPr lang="cs-CZ" sz="2400" smtClean="0"/>
              <a:t> and </a:t>
            </a:r>
            <a:r>
              <a:rPr lang="cs-CZ" sz="2400" err="1" smtClean="0"/>
              <a:t>we</a:t>
            </a:r>
            <a:r>
              <a:rPr lang="cs-CZ" sz="2400" smtClean="0"/>
              <a:t> are </a:t>
            </a:r>
            <a:r>
              <a:rPr lang="cs-CZ" sz="2400" err="1" smtClean="0"/>
              <a:t>working</a:t>
            </a:r>
            <a:r>
              <a:rPr lang="cs-CZ" sz="2400" smtClean="0"/>
              <a:t> hard to </a:t>
            </a:r>
            <a:r>
              <a:rPr lang="cs-CZ" sz="2400" err="1" smtClean="0"/>
              <a:t>increase</a:t>
            </a:r>
            <a:r>
              <a:rPr lang="cs-CZ" sz="2400" smtClean="0"/>
              <a:t> </a:t>
            </a:r>
            <a:r>
              <a:rPr lang="cs-CZ" sz="2400" err="1" smtClean="0"/>
              <a:t>their</a:t>
            </a:r>
            <a:r>
              <a:rPr lang="cs-CZ" sz="2400" smtClean="0"/>
              <a:t> </a:t>
            </a:r>
            <a:r>
              <a:rPr lang="cs-CZ" sz="2400" err="1" smtClean="0"/>
              <a:t>number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xmlns="" val="3899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err="1" smtClean="0"/>
              <a:t>We</a:t>
            </a:r>
            <a:r>
              <a:rPr lang="cs-CZ" smtClean="0"/>
              <a:t> </a:t>
            </a:r>
            <a:r>
              <a:rPr lang="cs-CZ" err="1" smtClean="0"/>
              <a:t>want</a:t>
            </a:r>
            <a:r>
              <a:rPr lang="cs-CZ" smtClean="0"/>
              <a:t> to </a:t>
            </a:r>
            <a:r>
              <a:rPr lang="cs-CZ" err="1" smtClean="0"/>
              <a:t>fulfil</a:t>
            </a:r>
            <a:r>
              <a:rPr lang="cs-CZ" smtClean="0"/>
              <a:t> motto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our</a:t>
            </a:r>
            <a:r>
              <a:rPr lang="cs-CZ" smtClean="0"/>
              <a:t> </a:t>
            </a:r>
            <a:r>
              <a:rPr lang="cs-CZ" err="1" smtClean="0"/>
              <a:t>company</a:t>
            </a:r>
            <a:r>
              <a:rPr lang="cs-CZ" smtClean="0"/>
              <a:t> :</a:t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5" y="1196752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cs-CZ" sz="4000" smtClean="0"/>
          </a:p>
          <a:p>
            <a:pPr algn="ctr"/>
            <a:endParaRPr lang="cs-CZ" sz="4000"/>
          </a:p>
          <a:p>
            <a:pPr algn="ctr"/>
            <a:endParaRPr lang="cs-CZ" sz="4000" smtClean="0"/>
          </a:p>
          <a:p>
            <a:pPr marL="0" indent="0" algn="ctr">
              <a:buNone/>
            </a:pPr>
            <a:r>
              <a:rPr lang="cs-CZ" sz="4000" smtClean="0">
                <a:hlinkClick r:id="rId2"/>
              </a:rPr>
              <a:t>www.elkoep.com</a:t>
            </a:r>
            <a:endParaRPr lang="cs-CZ" sz="4000" smtClean="0"/>
          </a:p>
          <a:p>
            <a:pPr marL="0" indent="0" algn="ctr">
              <a:buNone/>
            </a:pPr>
            <a:r>
              <a:rPr lang="cs-CZ" sz="4000" smtClean="0">
                <a:hlinkClick r:id="rId3"/>
              </a:rPr>
              <a:t>www.rfcontrol.com</a:t>
            </a:r>
            <a:endParaRPr lang="cs-CZ" sz="4000" smtClean="0"/>
          </a:p>
          <a:p>
            <a:pPr marL="0" indent="0" algn="ctr">
              <a:buNone/>
            </a:pPr>
            <a:r>
              <a:rPr lang="cs-CZ" sz="4000" smtClean="0">
                <a:hlinkClick r:id="rId4"/>
              </a:rPr>
              <a:t>www.inels.com</a:t>
            </a:r>
            <a:endParaRPr lang="cs-CZ" sz="4000" smtClean="0"/>
          </a:p>
          <a:p>
            <a:pPr marL="0" indent="0" algn="ctr">
              <a:buNone/>
            </a:pPr>
            <a:endParaRPr lang="cs-CZ" sz="4000"/>
          </a:p>
        </p:txBody>
      </p:sp>
      <p:sp>
        <p:nvSpPr>
          <p:cNvPr id="4" name="Obdélník 3"/>
          <p:cNvSpPr/>
          <p:nvPr/>
        </p:nvSpPr>
        <p:spPr>
          <a:xfrm>
            <a:off x="157527" y="1916832"/>
            <a:ext cx="8828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„ALWAYS SOMETHING MORE“</a:t>
            </a:r>
            <a:endParaRPr lang="cs-CZ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167</Words>
  <Application>Microsoft Office PowerPoint</Application>
  <PresentationFormat>Předvádění na obrazovce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1_Motiv systému Office</vt:lpstr>
      <vt:lpstr>Motiv systému Office</vt:lpstr>
      <vt:lpstr>Snímek 1</vt:lpstr>
      <vt:lpstr>Snímek 2</vt:lpstr>
      <vt:lpstr>RF control system is an entry level intelligence installation perfect for refurbishing and retro-fitting</vt:lpstr>
      <vt:lpstr>Snímek 4</vt:lpstr>
      <vt:lpstr>Pictures, music, videos, television, full control of all home technologies, cameras, internet everything can be controlled on TV screen</vt:lpstr>
      <vt:lpstr>Or by many different ways such as with smart switches, remote controls, touch screens, tablets, GSM phones, voice control and many more…</vt:lpstr>
      <vt:lpstr>Snímek 7</vt:lpstr>
      <vt:lpstr>We want to fulfil motto of our company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brazdil</dc:creator>
  <cp:lastModifiedBy>Martinecj</cp:lastModifiedBy>
  <cp:revision>12</cp:revision>
  <dcterms:created xsi:type="dcterms:W3CDTF">2011-10-05T14:47:28Z</dcterms:created>
  <dcterms:modified xsi:type="dcterms:W3CDTF">2011-10-07T05:03:36Z</dcterms:modified>
</cp:coreProperties>
</file>